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C911B-9D02-D541-86C9-650BE1DDEA80}" v="9" dt="2022-11-07T08:47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5741"/>
  </p:normalViewPr>
  <p:slideViewPr>
    <p:cSldViewPr snapToGrid="0">
      <p:cViewPr varScale="1">
        <p:scale>
          <a:sx n="70" d="100"/>
          <a:sy n="70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4BDC911B-9D02-D541-86C9-650BE1DDEA80}"/>
    <pc:docChg chg="custSel addSld modSld">
      <pc:chgData name="Inge van Steen" userId="b7af8d2b-3eda-4fcb-a931-3c6afb410171" providerId="ADAL" clId="{4BDC911B-9D02-D541-86C9-650BE1DDEA80}" dt="2022-11-07T08:49:38.407" v="122" actId="20577"/>
      <pc:docMkLst>
        <pc:docMk/>
      </pc:docMkLst>
      <pc:sldChg chg="addSp delSp modSp mod">
        <pc:chgData name="Inge van Steen" userId="b7af8d2b-3eda-4fcb-a931-3c6afb410171" providerId="ADAL" clId="{4BDC911B-9D02-D541-86C9-650BE1DDEA80}" dt="2022-11-07T08:49:38.407" v="122" actId="20577"/>
        <pc:sldMkLst>
          <pc:docMk/>
          <pc:sldMk cId="1574441730" sldId="264"/>
        </pc:sldMkLst>
        <pc:spChg chg="mod ord">
          <ac:chgData name="Inge van Steen" userId="b7af8d2b-3eda-4fcb-a931-3c6afb410171" providerId="ADAL" clId="{4BDC911B-9D02-D541-86C9-650BE1DDEA80}" dt="2022-11-07T08:49:38.407" v="122" actId="20577"/>
          <ac:spMkLst>
            <pc:docMk/>
            <pc:sldMk cId="1574441730" sldId="264"/>
            <ac:spMk id="2" creationId="{C570D51A-619A-1641-836C-C626597B3930}"/>
          </ac:spMkLst>
        </pc:spChg>
        <pc:spChg chg="del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35" creationId="{394842B0-684D-44CC-B4BC-D13331CFD290}"/>
          </ac:spMkLst>
        </pc:spChg>
        <pc:spChg chg="del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36" creationId="{4C2A3DC3-F495-4B99-9FF3-3FB30D63235E}"/>
          </ac:spMkLst>
        </pc:spChg>
        <pc:spChg chg="add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41" creationId="{6B5E2835-4E47-45B3-9CFE-732FF7B05472}"/>
          </ac:spMkLst>
        </pc:spChg>
        <pc:spChg chg="add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43" creationId="{5B45AD5D-AA52-4F7B-9362-576A39AD9E09}"/>
          </ac:spMkLst>
        </pc:spChg>
        <pc:spChg chg="add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45" creationId="{AEDD7960-4866-4399-BEF6-DD1431AB4E34}"/>
          </ac:spMkLst>
        </pc:spChg>
        <pc:spChg chg="add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47" creationId="{55D4142C-5077-457F-A6AD-3FECFDB39685}"/>
          </ac:spMkLst>
        </pc:spChg>
        <pc:spChg chg="add">
          <ac:chgData name="Inge van Steen" userId="b7af8d2b-3eda-4fcb-a931-3c6afb410171" providerId="ADAL" clId="{4BDC911B-9D02-D541-86C9-650BE1DDEA80}" dt="2022-11-07T08:47:59.724" v="78" actId="26606"/>
          <ac:spMkLst>
            <pc:docMk/>
            <pc:sldMk cId="1574441730" sldId="264"/>
            <ac:spMk id="49" creationId="{7A5F0580-5EE9-419F-96EE-B6529EF6E7D0}"/>
          </ac:spMkLst>
        </pc:spChg>
        <pc:picChg chg="del">
          <ac:chgData name="Inge van Steen" userId="b7af8d2b-3eda-4fcb-a931-3c6afb410171" providerId="ADAL" clId="{4BDC911B-9D02-D541-86C9-650BE1DDEA80}" dt="2022-11-07T08:47:22.978" v="75" actId="478"/>
          <ac:picMkLst>
            <pc:docMk/>
            <pc:sldMk cId="1574441730" sldId="264"/>
            <ac:picMk id="3" creationId="{418527DF-D9ED-3D2F-5165-1F10DAE68E8E}"/>
          </ac:picMkLst>
        </pc:picChg>
        <pc:picChg chg="add mod">
          <ac:chgData name="Inge van Steen" userId="b7af8d2b-3eda-4fcb-a931-3c6afb410171" providerId="ADAL" clId="{4BDC911B-9D02-D541-86C9-650BE1DDEA80}" dt="2022-11-07T08:47:59.724" v="78" actId="26606"/>
          <ac:picMkLst>
            <pc:docMk/>
            <pc:sldMk cId="1574441730" sldId="264"/>
            <ac:picMk id="4" creationId="{1ACB9B32-BE07-54A9-CA88-50680E0F4609}"/>
          </ac:picMkLst>
        </pc:picChg>
        <pc:picChg chg="del">
          <ac:chgData name="Inge van Steen" userId="b7af8d2b-3eda-4fcb-a931-3c6afb410171" providerId="ADAL" clId="{4BDC911B-9D02-D541-86C9-650BE1DDEA80}" dt="2022-11-07T08:46:28.974" v="72" actId="478"/>
          <ac:picMkLst>
            <pc:docMk/>
            <pc:sldMk cId="1574441730" sldId="264"/>
            <ac:picMk id="5" creationId="{F63BDF08-0130-9493-5599-EE02826E504F}"/>
          </ac:picMkLst>
        </pc:picChg>
      </pc:sldChg>
      <pc:sldChg chg="addSp delSp modSp new mod setBg">
        <pc:chgData name="Inge van Steen" userId="b7af8d2b-3eda-4fcb-a931-3c6afb410171" providerId="ADAL" clId="{4BDC911B-9D02-D541-86C9-650BE1DDEA80}" dt="2022-11-07T08:24:16.173" v="10" actId="26606"/>
        <pc:sldMkLst>
          <pc:docMk/>
          <pc:sldMk cId="1447332254" sldId="265"/>
        </pc:sldMkLst>
        <pc:spChg chg="add del mod">
          <ac:chgData name="Inge van Steen" userId="b7af8d2b-3eda-4fcb-a931-3c6afb410171" providerId="ADAL" clId="{4BDC911B-9D02-D541-86C9-650BE1DDEA80}" dt="2022-11-07T08:24:02.778" v="7" actId="478"/>
          <ac:spMkLst>
            <pc:docMk/>
            <pc:sldMk cId="1447332254" sldId="265"/>
            <ac:spMk id="3" creationId="{2C9C5ACA-B13E-1F13-0F2E-612788D7CFAB}"/>
          </ac:spMkLst>
        </pc:spChg>
        <pc:spChg chg="add del mod">
          <ac:chgData name="Inge van Steen" userId="b7af8d2b-3eda-4fcb-a931-3c6afb410171" providerId="ADAL" clId="{4BDC911B-9D02-D541-86C9-650BE1DDEA80}" dt="2022-11-07T08:24:10.548" v="9" actId="478"/>
          <ac:spMkLst>
            <pc:docMk/>
            <pc:sldMk cId="1447332254" sldId="265"/>
            <ac:spMk id="4" creationId="{F7128922-D561-8121-2472-169C21D892CD}"/>
          </ac:spMkLst>
        </pc:spChg>
        <pc:picChg chg="add mod">
          <ac:chgData name="Inge van Steen" userId="b7af8d2b-3eda-4fcb-a931-3c6afb410171" providerId="ADAL" clId="{4BDC911B-9D02-D541-86C9-650BE1DDEA80}" dt="2022-11-07T08:24:16.173" v="10" actId="26606"/>
          <ac:picMkLst>
            <pc:docMk/>
            <pc:sldMk cId="1447332254" sldId="265"/>
            <ac:picMk id="2" creationId="{97B479A8-2176-880E-4CC7-3441919BBD46}"/>
          </ac:picMkLst>
        </pc:picChg>
        <pc:picChg chg="add mod">
          <ac:chgData name="Inge van Steen" userId="b7af8d2b-3eda-4fcb-a931-3c6afb410171" providerId="ADAL" clId="{4BDC911B-9D02-D541-86C9-650BE1DDEA80}" dt="2022-11-07T08:24:16.173" v="10" actId="26606"/>
          <ac:picMkLst>
            <pc:docMk/>
            <pc:sldMk cId="1447332254" sldId="265"/>
            <ac:picMk id="1025" creationId="{43CF333A-A039-0DF5-394A-C0E173C26102}"/>
          </ac:picMkLst>
        </pc:picChg>
        <pc:picChg chg="add del mod">
          <ac:chgData name="Inge van Steen" userId="b7af8d2b-3eda-4fcb-a931-3c6afb410171" providerId="ADAL" clId="{4BDC911B-9D02-D541-86C9-650BE1DDEA80}" dt="2022-11-07T08:23:53.845" v="5" actId="478"/>
          <ac:picMkLst>
            <pc:docMk/>
            <pc:sldMk cId="1447332254" sldId="265"/>
            <ac:picMk id="1026" creationId="{7B575A6E-FFE9-3B5C-B321-B05A8D0606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B9C94-C341-BEE2-2ECB-157AFC8D3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1E06F6-859B-B94B-00DB-4791FDF45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026BF2-201B-47AC-38B6-AD5C3771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A6429-A836-FDD4-01AF-54D25A0D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48CEC5-E335-1093-2881-0ADD1D66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98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021C7-83D6-64F2-70FB-C2DC0CFF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B7865E-81C7-3267-7408-C395B95E9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F9A7F9-6BF5-C133-872E-F366721C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E48C0A-CDF2-AB47-6120-F7C3582C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A467A-EA56-77F2-5841-948C1D67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9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F077D9-3F44-F5B3-A7EF-0A03F57B5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310832-51E2-E411-4A7F-257235CE3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D46B8F-F473-17D7-5FB7-A685965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AB5364-31AA-5307-8577-1B1CC32C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B38C56-7F8E-9FE3-01BD-1F7318FE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5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1A20E-754C-5C60-D412-A1BCDE97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1E867-0DB7-B018-910F-319BB1E2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85F78A-2B71-BDD2-98BC-43BFB452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EADF7-A2EC-3035-546D-7FF8457C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7DA44-B8B5-3E96-C1CA-C54A30C5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8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2C9DD-AEDD-E86A-3054-569D28D1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FF639-3053-EBAE-0865-95638B89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5CD6D3-DDF6-0BAB-45CB-FBD63527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A9A096-0B89-2CC0-3E49-6A43CA93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C6EC05-9EBC-E189-8C51-44096BFA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66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4D5FC-171E-11E2-190E-BC0780AF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229FB-EF06-DA2D-6E3D-53474B6CD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AAE13C-EAE4-0A5B-A631-A2F2BFF9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CB724A-102B-0B53-F623-6AE6D52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542425-56A5-5A23-1144-9B79E1B3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191982-5CE8-6E61-7237-E9938A37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1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F711B-4DEA-6232-ED95-C1B7F7ED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F2EB7A-9452-BFC1-3DCC-55E8170D4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3375A5-FB3E-08AA-2B90-F6053BB94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195104-7303-3B60-C7E2-982137D77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DC23C-6746-0425-7DE9-B85C00549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07587A-CBF8-E4B1-116D-7D09693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1D5F60-55A9-46D2-2173-46F8337E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9E1AA0-60B7-5A0B-A4DF-5301027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34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E5299-5F79-C34D-678B-1A415FD0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AA2B15-7920-B4EB-D15C-C5130A83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E584F0-5EC5-1364-3B35-0CD79DC9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E53496-7376-F8B2-11AF-9BA945AA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6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0F7FD4-7620-B45B-A069-FD46FEF4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0587DF-B6F1-26A3-C42B-390C28BB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1D448-39FD-4E62-F3AE-C2B63BF9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4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30516-22E1-01AB-913C-569F1BA0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EC455-CA7C-D4DF-F750-361A9F78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207B7D-3838-E85E-391A-1414AA4D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9D2350-7FE3-C746-7120-3AC29CD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272C3-6771-B011-7A80-EAB6BB47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EF181C-5479-9C2A-786D-928DF97D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87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CC823-0B3D-6899-4116-5A600BEF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A9AD4E1-9E70-3792-586D-F1A31FB76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9DDD97-8D38-D4D3-CC21-A48400731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579C37-84A8-F304-202B-965A1160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39D30F-57F8-ADB8-2070-1808D1EF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3ECF9A-2625-9C8A-9582-90AA2AB5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BA9E49-DD53-C49C-F1B6-40DB8E6C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881012-D1D0-AE6C-A83D-5814E707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1B2930-8CF3-D339-3185-CA996501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4936-DEEF-AD43-B639-DE5FEC2F8EB1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1B239-36BF-08B3-7584-5D7784A42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BF9F1-3E50-F6B8-FD5B-B193FC817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2E58-106F-2745-A1FF-A1F56BA2E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74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C1356A-96CF-E064-018D-099F7F618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5200"/>
              <a:t>Ondergrond met reliëf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07CE15-AD7E-93AF-06EB-D97821266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0" t="20000" r="16061" b="28800"/>
          <a:stretch/>
        </p:blipFill>
        <p:spPr>
          <a:xfrm>
            <a:off x="969263" y="1883664"/>
            <a:ext cx="3877057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CB9B32-BE07-54A9-CA88-50680E0F4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570D51A-619A-1641-836C-C626597B3930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Let op </a:t>
            </a:r>
            <a:r>
              <a:rPr lang="en-US" sz="1700" dirty="0" err="1"/>
              <a:t>vormen</a:t>
            </a:r>
            <a:r>
              <a:rPr lang="en-US" sz="1700" dirty="0"/>
              <a:t> van </a:t>
            </a:r>
            <a:r>
              <a:rPr lang="en-US" sz="1700" dirty="0" err="1"/>
              <a:t>materialen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‘</a:t>
            </a:r>
            <a:r>
              <a:rPr lang="en-US" sz="1700" dirty="0" err="1"/>
              <a:t>rommeltjes</a:t>
            </a:r>
            <a:r>
              <a:rPr lang="en-US" sz="1700" dirty="0"/>
              <a:t>’ die je </a:t>
            </a:r>
            <a:r>
              <a:rPr lang="en-US" sz="1700" dirty="0" err="1"/>
              <a:t>nog</a:t>
            </a:r>
            <a:r>
              <a:rPr lang="en-US" sz="1700" dirty="0"/>
              <a:t> </a:t>
            </a:r>
            <a:r>
              <a:rPr lang="en-US" sz="1700" dirty="0" err="1"/>
              <a:t>hebt</a:t>
            </a:r>
            <a:r>
              <a:rPr lang="en-US" sz="1700" dirty="0"/>
              <a:t>, (</a:t>
            </a:r>
            <a:r>
              <a:rPr lang="en-US" sz="1700" dirty="0" err="1"/>
              <a:t>touw</a:t>
            </a:r>
            <a:r>
              <a:rPr lang="en-US" sz="1700" dirty="0"/>
              <a:t>, </a:t>
            </a:r>
            <a:r>
              <a:rPr lang="en-US" sz="1700" dirty="0" err="1"/>
              <a:t>wol</a:t>
            </a:r>
            <a:r>
              <a:rPr lang="en-US" sz="1700" dirty="0"/>
              <a:t>, </a:t>
            </a:r>
            <a:r>
              <a:rPr lang="en-US" sz="1700" dirty="0" err="1"/>
              <a:t>klosjes</a:t>
            </a:r>
            <a:r>
              <a:rPr lang="en-US" sz="1700" dirty="0"/>
              <a:t>, </a:t>
            </a:r>
            <a:r>
              <a:rPr lang="en-US" sz="1700" dirty="0" err="1"/>
              <a:t>kralen</a:t>
            </a:r>
            <a:r>
              <a:rPr lang="en-US" sz="1700" dirty="0"/>
              <a:t>, </a:t>
            </a:r>
            <a:r>
              <a:rPr lang="en-US" sz="1700" dirty="0" err="1"/>
              <a:t>afvalmaterialen</a:t>
            </a:r>
            <a:r>
              <a:rPr lang="en-US" sz="1700" dirty="0"/>
              <a:t>, </a:t>
            </a:r>
            <a:r>
              <a:rPr lang="en-US" sz="1700" dirty="0" err="1"/>
              <a:t>doppen</a:t>
            </a:r>
            <a:r>
              <a:rPr lang="en-US" sz="1700" dirty="0"/>
              <a:t>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Plantaardige</a:t>
            </a:r>
            <a:r>
              <a:rPr lang="en-US" sz="1700" dirty="0"/>
              <a:t> </a:t>
            </a:r>
            <a:r>
              <a:rPr lang="en-US" sz="1700" dirty="0" err="1"/>
              <a:t>materialen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Deze</a:t>
            </a:r>
            <a:r>
              <a:rPr lang="en-US" sz="1700" dirty="0"/>
              <a:t> </a:t>
            </a:r>
            <a:r>
              <a:rPr lang="en-US" sz="1700" dirty="0" err="1"/>
              <a:t>gaan</a:t>
            </a:r>
            <a:r>
              <a:rPr lang="en-US" sz="1700" dirty="0"/>
              <a:t> we </a:t>
            </a:r>
            <a:r>
              <a:rPr lang="en-US" sz="1700" dirty="0" err="1"/>
              <a:t>bevestigen</a:t>
            </a:r>
            <a:r>
              <a:rPr lang="en-US" sz="1700" dirty="0"/>
              <a:t> op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bestaande</a:t>
            </a:r>
            <a:r>
              <a:rPr lang="en-US" sz="1700" dirty="0"/>
              <a:t> </a:t>
            </a:r>
            <a:r>
              <a:rPr lang="en-US" sz="1700" dirty="0" err="1"/>
              <a:t>ondergrond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daarna</a:t>
            </a:r>
            <a:r>
              <a:rPr lang="en-US" sz="1700" dirty="0"/>
              <a:t> </a:t>
            </a:r>
            <a:r>
              <a:rPr lang="en-US" sz="1700" dirty="0" err="1"/>
              <a:t>schilderen</a:t>
            </a:r>
            <a:r>
              <a:rPr lang="en-US" sz="1700" dirty="0"/>
              <a:t> (</a:t>
            </a:r>
            <a:r>
              <a:rPr lang="en-US" sz="1700" dirty="0" err="1"/>
              <a:t>indien</a:t>
            </a:r>
            <a:r>
              <a:rPr lang="en-US" sz="1700" dirty="0"/>
              <a:t> </a:t>
            </a:r>
            <a:r>
              <a:rPr lang="en-US" sz="1700" dirty="0" err="1"/>
              <a:t>gewenst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444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AC94AD-0678-80AF-6678-B1FD333D1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87" b="148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FF6C16-0884-DD51-0BDB-28571C60E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97" b="175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8004301-35B8-F0BB-0178-375E4475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74" y="1123527"/>
            <a:ext cx="4604800" cy="4604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997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8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02E892B-CA5C-94AE-4213-0D5AE358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80" y="643467"/>
            <a:ext cx="3997239" cy="557106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22299A6-1959-89DF-F34F-5FF9BADE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87" y="643467"/>
            <a:ext cx="40390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14B3A35-9ACA-F070-79B0-58A854EC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25" y="0"/>
            <a:ext cx="515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CBB8E0-F154-8CFB-3F1D-B749508E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99" y="643466"/>
            <a:ext cx="4456852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1B78B5-C920-4D95-ED4C-68970A51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55" y="643467"/>
            <a:ext cx="33426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7B479A8-2176-880E-4CC7-3441919B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1" y="643467"/>
            <a:ext cx="3704758" cy="5571066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43CF333A-A039-0DF5-394A-C0E173C2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0319" y="643467"/>
            <a:ext cx="370475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3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256AAB-21BF-01F5-E7A3-A3D4A57A1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9" r="1" b="15487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D1462B-2235-63F3-F386-BCBCE18EB5B1}"/>
              </a:ext>
            </a:extLst>
          </p:cNvPr>
          <p:cNvSpPr txBox="1"/>
          <p:nvPr/>
        </p:nvSpPr>
        <p:spPr>
          <a:xfrm>
            <a:off x="7320465" y="219410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Gedroogde</a:t>
            </a:r>
            <a:r>
              <a:rPr lang="en-US" sz="2000" dirty="0"/>
              <a:t> </a:t>
            </a:r>
            <a:r>
              <a:rPr lang="en-US" sz="2000"/>
              <a:t>materialen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 papier-</a:t>
            </a:r>
            <a:r>
              <a:rPr lang="en-US" sz="2000"/>
              <a:t>mache</a:t>
            </a:r>
            <a:r>
              <a:rPr lang="en-US" sz="2000" dirty="0"/>
              <a:t>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97855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</Words>
  <Application>Microsoft Macintosh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Ondergrond met reliëf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 met reliëf</dc:title>
  <dc:creator>Inge van Steen</dc:creator>
  <cp:lastModifiedBy>Inge van Steen</cp:lastModifiedBy>
  <cp:revision>2</cp:revision>
  <dcterms:created xsi:type="dcterms:W3CDTF">2022-10-17T10:01:05Z</dcterms:created>
  <dcterms:modified xsi:type="dcterms:W3CDTF">2022-11-07T08:49:45Z</dcterms:modified>
</cp:coreProperties>
</file>